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56" r:id="rId2"/>
  </p:sldIdLst>
  <p:sldSz cx="30279975" cy="42806938"/>
  <p:notesSz cx="6858000" cy="9144000"/>
  <p:defaultTextStyle>
    <a:defPPr>
      <a:defRPr lang="fr-FR"/>
    </a:defPPr>
    <a:lvl1pPr marL="0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1pPr>
    <a:lvl2pPr marL="1754048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2pPr>
    <a:lvl3pPr marL="3508096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3pPr>
    <a:lvl4pPr marL="5262143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4pPr>
    <a:lvl5pPr marL="7016191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5pPr>
    <a:lvl6pPr marL="8770239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6pPr>
    <a:lvl7pPr marL="10524287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7pPr>
    <a:lvl8pPr marL="12278335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8pPr>
    <a:lvl9pPr marL="14032382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318"/>
    <p:restoredTop sz="94666"/>
  </p:normalViewPr>
  <p:slideViewPr>
    <p:cSldViewPr snapToGrid="0" snapToObjects="1">
      <p:cViewPr>
        <p:scale>
          <a:sx n="46" d="100"/>
          <a:sy n="46" d="100"/>
        </p:scale>
        <p:origin x="144" y="-8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F4E4E-260B-9743-8B74-BF085452D568}" type="datetimeFigureOut">
              <a:rPr lang="fr-FR" smtClean="0"/>
              <a:t>28/09/2021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DF077-4464-E64E-89A9-A0677E791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DF077-4464-E64E-89A9-A0677E7911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09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92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679F0B4-3AA1-D94A-B346-3E9402821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240000" cy="143674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983DB77-326D-874C-A878-86D0B0EBC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" y="1795916"/>
            <a:ext cx="2363105" cy="24712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3642DD3-0D88-714B-A648-1CEFE48CC2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978512" y="1795917"/>
            <a:ext cx="1861684" cy="18616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C7146F-DE76-3941-A522-7344B06E63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87" y="41437591"/>
            <a:ext cx="1676513" cy="6086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F029A4-D619-9D4B-AA09-DE1F354A3A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8" y="41381896"/>
            <a:ext cx="720000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CD1E8DA-28D1-5048-B7AA-718EE4044B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5" y="41437591"/>
            <a:ext cx="1299279" cy="6086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459AFB-B080-5A4C-90DB-41268A2F66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86" y="41437591"/>
            <a:ext cx="1736250" cy="6086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B0729F-3147-8343-AE05-DE754945EE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2" y="41381896"/>
            <a:ext cx="720000" cy="7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D0F3C5-A07E-B447-8A5B-01539AF45C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76010" y="41526329"/>
            <a:ext cx="1648803" cy="4311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5B45651-CE7A-AF4E-9531-D5F66FCB1E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4019132" y="1795916"/>
            <a:ext cx="3160992" cy="11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2271004" rtl="0" eaLnBrk="1" latinLnBrk="0" hangingPunct="1">
        <a:lnSpc>
          <a:spcPct val="90000"/>
        </a:lnSpc>
        <a:spcBef>
          <a:spcPct val="0"/>
        </a:spcBef>
        <a:buNone/>
        <a:defRPr sz="109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751" indent="-567751" algn="l" defTabSz="2271004" rtl="0" eaLnBrk="1" latinLnBrk="0" hangingPunct="1">
        <a:lnSpc>
          <a:spcPct val="90000"/>
        </a:lnSpc>
        <a:spcBef>
          <a:spcPts val="2484"/>
        </a:spcBef>
        <a:buFont typeface="Arial" panose="020B0604020202020204" pitchFamily="34" charset="0"/>
        <a:buChar char="•"/>
        <a:defRPr sz="6954" kern="1200">
          <a:solidFill>
            <a:schemeClr val="tx1"/>
          </a:solidFill>
          <a:latin typeface="+mn-lt"/>
          <a:ea typeface="+mn-ea"/>
          <a:cs typeface="+mn-cs"/>
        </a:defRPr>
      </a:lvl1pPr>
      <a:lvl2pPr marL="1703253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2pPr>
      <a:lvl3pPr marL="2838755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4257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9759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5261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80762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6264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1766" indent="-567751" algn="l" defTabSz="2271004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502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1004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6506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2008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7510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3012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8513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4015" algn="l" defTabSz="2271004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21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1</Words>
  <Application>Microsoft Macintosh PowerPoint</Application>
  <PresentationFormat>Personnalisé</PresentationFormat>
  <Paragraphs>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Mylène Gueydan</dc:creator>
  <cp:lastModifiedBy>Camille Couralet</cp:lastModifiedBy>
  <cp:revision>20</cp:revision>
  <cp:lastPrinted>2018-10-07T19:15:00Z</cp:lastPrinted>
  <dcterms:created xsi:type="dcterms:W3CDTF">2019-08-30T13:33:33Z</dcterms:created>
  <dcterms:modified xsi:type="dcterms:W3CDTF">2021-09-29T10:42:02Z</dcterms:modified>
</cp:coreProperties>
</file>