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4"/>
  </p:notesMasterIdLst>
  <p:handoutMasterIdLst>
    <p:handoutMasterId r:id="rId5"/>
  </p:handoutMasterIdLst>
  <p:sldIdLst>
    <p:sldId id="995" r:id="rId2"/>
    <p:sldId id="996" r:id="rId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2" pos="181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ylène Gueydan" initials="MG [4]" lastIdx="1" clrIdx="6"/>
  <p:cmAuthor id="1" name="Utilisateur de Microsoft Office" initials="Office" lastIdx="1" clrIdx="0"/>
  <p:cmAuthor id="8" name="Mylène Gueydan" initials="MG [5]" lastIdx="1" clrIdx="7"/>
  <p:cmAuthor id="2" name="andrea" initials="a" lastIdx="5" clrIdx="1"/>
  <p:cmAuthor id="9" name="Mylène Gueydan" initials="MG [6]" lastIdx="1" clrIdx="8"/>
  <p:cmAuthor id="3" name="Andrea Parmeggiani" initials="AP" lastIdx="30" clrIdx="2"/>
  <p:cmAuthor id="10" name="Mylène Gueydan" initials="MG [7]" lastIdx="1" clrIdx="9"/>
  <p:cmAuthor id="4" name="Mylène Gueydan" initials="MG" lastIdx="1" clrIdx="3"/>
  <p:cmAuthor id="11" name="Lionel TORRES" initials="LT" lastIdx="1" clrIdx="10"/>
  <p:cmAuthor id="5" name="Mylène Gueydan" initials="MG [2]" lastIdx="1" clrIdx="4"/>
  <p:cmAuthor id="12" name="Lionel TORRES" initials="LT [2]" lastIdx="1" clrIdx="11"/>
  <p:cmAuthor id="6" name="Mylène Gueydan" initials="MG [3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58F"/>
    <a:srgbClr val="AA535D"/>
    <a:srgbClr val="009CCD"/>
    <a:srgbClr val="17888B"/>
    <a:srgbClr val="2C6F94"/>
    <a:srgbClr val="FFFFFF"/>
    <a:srgbClr val="3880B0"/>
    <a:srgbClr val="00F5F5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6140" autoAdjust="0"/>
    <p:restoredTop sz="79434" autoAdjust="0"/>
  </p:normalViewPr>
  <p:slideViewPr>
    <p:cSldViewPr snapToGrid="0" snapToObjects="1">
      <p:cViewPr>
        <p:scale>
          <a:sx n="114" d="100"/>
          <a:sy n="114" d="100"/>
        </p:scale>
        <p:origin x="3352" y="648"/>
      </p:cViewPr>
      <p:guideLst>
        <p:guide pos="181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3810"/>
    </p:cViewPr>
  </p:sorterViewPr>
  <p:notesViewPr>
    <p:cSldViewPr snapToGrid="0" snapToObjects="1">
      <p:cViewPr varScale="1">
        <p:scale>
          <a:sx n="69" d="100"/>
          <a:sy n="69" d="100"/>
        </p:scale>
        <p:origin x="41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45596-9430-3E45-965A-54FF3B961388}" type="datetime1">
              <a:rPr lang="fr-FR"/>
              <a:pPr/>
              <a:t>02/11/2022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5DFB8A-0DEB-634D-997A-A702DDD4F1E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413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61F7610-7AD7-2C4E-9872-898AFA1DA5C5}" type="datetime1">
              <a:rPr lang="fr-FR"/>
              <a:pPr/>
              <a:t>02/11/2022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F041113-740F-484B-941E-9DFB747047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287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5EA6B2B6-DFBF-AC4C-A106-A629F952C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3438" y="6541026"/>
            <a:ext cx="678086" cy="27837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2C6F94"/>
                </a:solidFill>
                <a:latin typeface="+mn-lt"/>
              </a:defRPr>
            </a:lvl1pPr>
          </a:lstStyle>
          <a:p>
            <a:fld id="{B66D2500-2EC0-9E45-B01A-83EB6F950CC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33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40" y="2672101"/>
            <a:ext cx="3959860" cy="41858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532900"/>
            <a:ext cx="6457950" cy="36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F3F5F5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88177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9747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9" y="104562"/>
            <a:ext cx="345206" cy="3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834" y="6595279"/>
            <a:ext cx="576892" cy="216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99" y="6618165"/>
            <a:ext cx="388423" cy="18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289" y="6600165"/>
            <a:ext cx="216000" cy="216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880" y="6603405"/>
            <a:ext cx="215461" cy="21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932" y="6625519"/>
            <a:ext cx="0" cy="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A9A8EB7-7B07-EB4F-8F9C-30479736C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4019132" y="1795916"/>
            <a:ext cx="3160992" cy="111564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48920BD-6DDC-6F4B-AB7A-5E436356C1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9" y="6618165"/>
            <a:ext cx="457750" cy="17402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4AB3E5A-E1A6-884A-9E0C-5B0AB0E472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523" y="6626565"/>
            <a:ext cx="550702" cy="144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FDD3AF1-5E94-3C49-A6AE-A6208EF242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16" y="6618165"/>
            <a:ext cx="500593" cy="180000"/>
          </a:xfrm>
          <a:prstGeom prst="rect">
            <a:avLst/>
          </a:prstGeom>
        </p:spPr>
      </p:pic>
      <p:sp>
        <p:nvSpPr>
          <p:cNvPr id="30" name="Espace réservé du numéro de diapositive 2">
            <a:extLst>
              <a:ext uri="{FF2B5EF4-FFF2-40B4-BE49-F238E27FC236}">
                <a16:creationId xmlns:a16="http://schemas.microsoft.com/office/drawing/2014/main" id="{33FF62E6-800F-EC43-B9CD-CBF84661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65663" y="6541026"/>
            <a:ext cx="678086" cy="27837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2C6F94"/>
                </a:solidFill>
                <a:latin typeface="+mn-lt"/>
              </a:defRPr>
            </a:lvl1pPr>
          </a:lstStyle>
          <a:p>
            <a:fld id="{B66D2500-2EC0-9E45-B01A-83EB6F950CC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1DD53FAD-AB66-DF4C-9B04-A583A306F19B}"/>
              </a:ext>
            </a:extLst>
          </p:cNvPr>
          <p:cNvSpPr txBox="1">
            <a:spLocks/>
          </p:cNvSpPr>
          <p:nvPr userDrawn="1"/>
        </p:nvSpPr>
        <p:spPr>
          <a:xfrm>
            <a:off x="628650" y="2591762"/>
            <a:ext cx="7886700" cy="364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50000"/>
              <a:buFont typeface="Arial"/>
              <a:buChar char="•"/>
              <a:defRPr sz="2400" b="1" kern="1200">
                <a:solidFill>
                  <a:srgbClr val="17888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CCD"/>
              </a:buClr>
              <a:buFont typeface="Courier New" charset="0"/>
              <a:buChar char="o"/>
              <a:defRPr sz="2000" kern="1200">
                <a:solidFill>
                  <a:srgbClr val="009CC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535D"/>
              </a:buClr>
              <a:buFont typeface="Wingdings" charset="2"/>
              <a:buChar char="§"/>
              <a:defRPr sz="1800" kern="1200">
                <a:solidFill>
                  <a:srgbClr val="AA535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A658F"/>
              </a:buClr>
              <a:buFont typeface="Arial" charset="0"/>
              <a:buChar char="•"/>
              <a:defRPr sz="1600" kern="1200">
                <a:solidFill>
                  <a:srgbClr val="8A658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charset="0"/>
              <a:buChar char="o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Cliquez pour modifier les styles du texte du masque</a:t>
            </a:r>
          </a:p>
          <a:p>
            <a:pPr lvl="1" fontAlgn="auto">
              <a:spcAft>
                <a:spcPts val="0"/>
              </a:spcAft>
            </a:pPr>
            <a:r>
              <a:rPr lang="fr-FR" dirty="0"/>
              <a:t>Deuxième niveau</a:t>
            </a:r>
          </a:p>
          <a:p>
            <a:pPr lvl="2" fontAlgn="auto">
              <a:spcAft>
                <a:spcPts val="0"/>
              </a:spcAft>
            </a:pPr>
            <a:r>
              <a:rPr lang="fr-FR" dirty="0"/>
              <a:t>Troisième niveau</a:t>
            </a:r>
          </a:p>
          <a:p>
            <a:pPr lvl="3" fontAlgn="auto">
              <a:spcAft>
                <a:spcPts val="0"/>
              </a:spcAft>
            </a:pPr>
            <a:r>
              <a:rPr lang="fr-FR" dirty="0"/>
              <a:t>Quatrième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EB22B8-86BA-6B40-A117-7262289142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83103" y="6590425"/>
            <a:ext cx="25678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50000"/>
        <a:buFont typeface="Arial"/>
        <a:buChar char="•"/>
        <a:defRPr sz="24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charset="0"/>
        <a:buChar char="o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charset="2"/>
        <a:buChar char="§"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charset="0"/>
        <a:buChar char="o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7494494" y="6534603"/>
            <a:ext cx="806823" cy="261990"/>
          </a:xfrm>
        </p:spPr>
        <p:txBody>
          <a:bodyPr/>
          <a:lstStyle/>
          <a:p>
            <a:fld id="{B66D2500-2EC0-9E45-B01A-83EB6F950CC8}" type="slidenum">
              <a:rPr lang="fr-FR" smtClean="0">
                <a:solidFill>
                  <a:srgbClr val="000D1C">
                    <a:tint val="75000"/>
                  </a:srgbClr>
                </a:solidFill>
              </a:rPr>
              <a:pPr/>
              <a:t>1</a:t>
            </a:fld>
            <a:endParaRPr lang="fr-FR" dirty="0">
              <a:solidFill>
                <a:srgbClr val="000D1C">
                  <a:tint val="75000"/>
                </a:srgbClr>
              </a:solidFill>
            </a:endParaRPr>
          </a:p>
        </p:txBody>
      </p:sp>
      <p:sp>
        <p:nvSpPr>
          <p:cNvPr id="5" name="Espace réservé du texte 9"/>
          <p:cNvSpPr txBox="1">
            <a:spLocks/>
          </p:cNvSpPr>
          <p:nvPr/>
        </p:nvSpPr>
        <p:spPr>
          <a:xfrm>
            <a:off x="581891" y="1866357"/>
            <a:ext cx="7980218" cy="2156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50000"/>
              <a:buFont typeface="Arial"/>
              <a:buChar char="•"/>
              <a:defRPr sz="24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charset="0"/>
              <a:buChar char="o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charset="0"/>
              <a:buChar char="o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131631-C080-974E-9C16-FEF75BB417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341" y="4683389"/>
            <a:ext cx="1520768" cy="158769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D12DE18A-EF85-4E44-9F57-F3143246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45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7291C-5E6A-AE45-8017-67C80968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AC309A-9D74-3040-81DC-349F48CA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94494" y="6534603"/>
            <a:ext cx="806823" cy="261990"/>
          </a:xfrm>
        </p:spPr>
        <p:txBody>
          <a:bodyPr/>
          <a:lstStyle/>
          <a:p>
            <a:fld id="{B66D2500-2EC0-9E45-B01A-83EB6F950CC8}" type="slidenum">
              <a:rPr lang="fr-FR" smtClean="0">
                <a:solidFill>
                  <a:srgbClr val="000D1C">
                    <a:tint val="75000"/>
                  </a:srgbClr>
                </a:solidFill>
              </a:rPr>
              <a:pPr/>
              <a:t>2</a:t>
            </a:fld>
            <a:endParaRPr lang="fr-FR" dirty="0">
              <a:solidFill>
                <a:srgbClr val="000D1C">
                  <a:tint val="75000"/>
                </a:srgbClr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C9471A-50F0-724E-8345-9FFE28E002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527299"/>
            <a:ext cx="7886700" cy="36496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299328"/>
      </p:ext>
    </p:extLst>
  </p:cSld>
  <p:clrMapOvr>
    <a:masterClrMapping/>
  </p:clrMapOvr>
</p:sld>
</file>

<file path=ppt/theme/theme1.xml><?xml version="1.0" encoding="utf-8"?>
<a:theme xmlns:a="http://schemas.openxmlformats.org/drawingml/2006/main" name="NUMEV">
  <a:themeElements>
    <a:clrScheme name="NUMEV nouvelle charte graphique">
      <a:dk1>
        <a:srgbClr val="000D1C"/>
      </a:dk1>
      <a:lt1>
        <a:srgbClr val="F3F5F5"/>
      </a:lt1>
      <a:dk2>
        <a:srgbClr val="1F7BA3"/>
      </a:dk2>
      <a:lt2>
        <a:srgbClr val="E6EBED"/>
      </a:lt2>
      <a:accent1>
        <a:srgbClr val="007E7C"/>
      </a:accent1>
      <a:accent2>
        <a:srgbClr val="786081"/>
      </a:accent2>
      <a:accent3>
        <a:srgbClr val="0097BD"/>
      </a:accent3>
      <a:accent4>
        <a:srgbClr val="96555E"/>
      </a:accent4>
      <a:accent5>
        <a:srgbClr val="4BB5D1"/>
      </a:accent5>
      <a:accent6>
        <a:srgbClr val="2C6F94"/>
      </a:accent6>
      <a:hlink>
        <a:srgbClr val="BAD9D9"/>
      </a:hlink>
      <a:folHlink>
        <a:srgbClr val="0095BB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 axe_PI_étendards" id="{3071F322-8F36-2B42-A8EA-90800ABB2618}" vid="{798D9A79-C007-F94A-9D6F-7A52F53CA23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96303</TotalTime>
  <Words>2</Words>
  <Application>Microsoft Macintosh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Courier New</vt:lpstr>
      <vt:lpstr>Wingdings</vt:lpstr>
      <vt:lpstr>NUMEV</vt:lpstr>
      <vt:lpstr>Présentation PowerPoint</vt:lpstr>
      <vt:lpstr>Présentation PowerPoint</vt:lpstr>
    </vt:vector>
  </TitlesOfParts>
  <Company>Utilisateur de la version d'évaluation de Office 2004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la version d'évaluation de Office 2004</dc:creator>
  <cp:lastModifiedBy>Camille Couralet</cp:lastModifiedBy>
  <cp:revision>1239</cp:revision>
  <cp:lastPrinted>2018-11-21T14:26:45Z</cp:lastPrinted>
  <dcterms:created xsi:type="dcterms:W3CDTF">2016-09-06T06:35:00Z</dcterms:created>
  <dcterms:modified xsi:type="dcterms:W3CDTF">2022-11-02T16:05:46Z</dcterms:modified>
</cp:coreProperties>
</file>